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6.xml" ContentType="application/vnd.openxmlformats-officedocument.presentationml.tags+xml"/>
  <Override PartName="/ppt/notesSlides/notesSlide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6" r:id="rId21"/>
    <p:sldId id="277" r:id="rId22"/>
    <p:sldId id="332" r:id="rId23"/>
    <p:sldId id="286" r:id="rId24"/>
    <p:sldId id="334" r:id="rId25"/>
    <p:sldId id="335" r:id="rId26"/>
    <p:sldId id="336" r:id="rId27"/>
    <p:sldId id="337" r:id="rId28"/>
    <p:sldId id="333" r:id="rId29"/>
    <p:sldId id="341" r:id="rId30"/>
    <p:sldId id="292" r:id="rId31"/>
    <p:sldId id="342" r:id="rId32"/>
    <p:sldId id="290" r:id="rId33"/>
    <p:sldId id="378" r:id="rId34"/>
    <p:sldId id="374" r:id="rId35"/>
    <p:sldId id="352" r:id="rId36"/>
    <p:sldId id="383" r:id="rId37"/>
    <p:sldId id="349" r:id="rId38"/>
    <p:sldId id="385" r:id="rId39"/>
    <p:sldId id="384" r:id="rId40"/>
    <p:sldId id="386" r:id="rId41"/>
    <p:sldId id="380" r:id="rId42"/>
    <p:sldId id="381" r:id="rId43"/>
    <p:sldId id="382" r:id="rId44"/>
    <p:sldId id="379" r:id="rId45"/>
    <p:sldId id="368" r:id="rId46"/>
    <p:sldId id="369" r:id="rId47"/>
    <p:sldId id="389" r:id="rId48"/>
    <p:sldId id="387" r:id="rId49"/>
    <p:sldId id="388" r:id="rId50"/>
    <p:sldId id="350" r:id="rId51"/>
    <p:sldId id="399" r:id="rId52"/>
    <p:sldId id="351" r:id="rId53"/>
    <p:sldId id="390" r:id="rId54"/>
    <p:sldId id="391" r:id="rId55"/>
    <p:sldId id="370" r:id="rId56"/>
    <p:sldId id="371" r:id="rId57"/>
    <p:sldId id="400" r:id="rId58"/>
    <p:sldId id="401" r:id="rId59"/>
    <p:sldId id="353" r:id="rId60"/>
    <p:sldId id="402" r:id="rId61"/>
    <p:sldId id="354" r:id="rId62"/>
    <p:sldId id="355" r:id="rId63"/>
    <p:sldId id="403" r:id="rId64"/>
    <p:sldId id="358" r:id="rId65"/>
    <p:sldId id="356" r:id="rId66"/>
    <p:sldId id="376" r:id="rId67"/>
    <p:sldId id="357" r:id="rId68"/>
    <p:sldId id="377" r:id="rId69"/>
    <p:sldId id="360" r:id="rId70"/>
    <p:sldId id="361" r:id="rId71"/>
    <p:sldId id="373" r:id="rId72"/>
    <p:sldId id="362" r:id="rId73"/>
    <p:sldId id="359" r:id="rId74"/>
    <p:sldId id="367" r:id="rId75"/>
    <p:sldId id="392" r:id="rId76"/>
    <p:sldId id="393" r:id="rId77"/>
    <p:sldId id="394" r:id="rId78"/>
    <p:sldId id="395" r:id="rId79"/>
    <p:sldId id="396" r:id="rId80"/>
    <p:sldId id="397" r:id="rId81"/>
    <p:sldId id="363" r:id="rId82"/>
    <p:sldId id="364" r:id="rId83"/>
    <p:sldId id="366" r:id="rId84"/>
    <p:sldId id="365" r:id="rId85"/>
    <p:sldId id="398" r:id="rId86"/>
    <p:sldId id="34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Design Goals" id="{584B9881-FB0F-C741-8681-35BF871646D2}">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 id="321"/>
          </p14:sldIdLst>
        </p14:section>
        <p14:section name="TCR and Carrier Rate Limit Stages" id="{783D7FBE-941B-794F-B889-E36EC9D0D679}">
          <p14:sldIdLst>
            <p14:sldId id="276"/>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Lst>
        </p14:section>
        <p14:section name="Broadway and Rabbit in Anger: Act I" id="{7A791DCB-134A-1C4E-8EC3-2CAEBA1C8C7E}">
          <p14:sldIdLst>
            <p14:sldId id="378"/>
            <p14:sldId id="374"/>
            <p14:sldId id="352"/>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2"/>
            <p14:sldId id="354"/>
            <p14:sldId id="355"/>
            <p14:sldId id="403"/>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6"/>
    <p:restoredTop sz="70604"/>
  </p:normalViewPr>
  <p:slideViewPr>
    <p:cSldViewPr snapToGrid="0">
      <p:cViewPr>
        <p:scale>
          <a:sx n="105" d="100"/>
          <a:sy n="105" d="100"/>
        </p:scale>
        <p:origin x="1664" y="32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 only started working in Elixir professionally a couple of years ago, so I'm excited to make it to my first Elixir Conf.</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MNO we can send messages for each TCR campaign.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very much against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This is our main product.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TTL. This is important because Rabbit messages in a queue can only expire in order. If every message in the queue has the same TTL length, then they will expire in order.</a:t>
            </a:r>
          </a:p>
          <a:p>
            <a:endParaRPr lang="en-US" dirty="0"/>
          </a:p>
          <a:p>
            <a:r>
              <a:rPr lang="en-US" dirty="0"/>
              <a:t>Finally, 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a:t>
            </a:r>
            <a:r>
              <a:rPr lang="en-US" dirty="0" err="1"/>
              <a:t>unncessary</a:t>
            </a:r>
            <a:r>
              <a:rPr lang="en-US" dirty="0"/>
              <a:t>.</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Every message that hits the cap gets sent to this retry queue with a TTL of midnight PT. All of the messages will hit their TTL at midnight PT and get routed back to their origin queue to try again the next day.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TTL was hit.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 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a:p>
            <a:endParaRPr lang="en-US" dirty="0"/>
          </a:p>
          <a:p>
            <a:r>
              <a:rPr lang="en-US" dirty="0"/>
              <a:t>Now that the system was shutoff, we took the opportunity to consolidate our DLQs. All campaigns now use the same DLQ. All 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and consumers.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overview of our tech stack. We’re obviously an Elixir shop.</a:t>
            </a:r>
          </a:p>
          <a:p>
            <a:endParaRPr lang="en-US" dirty="0"/>
          </a:p>
          <a:p>
            <a:r>
              <a:rPr lang="en-US" dirty="0"/>
              <a:t>For sending messages we're using Broadway. Broadway is designed exactly for the type concurrent and multi-stage data ingestion and data processing pipeline we need. Importantly for us, it has fantastic support for rate limiting through back pressure.</a:t>
            </a:r>
          </a:p>
          <a:p>
            <a:endParaRPr lang="en-US" dirty="0"/>
          </a:p>
          <a:p>
            <a:r>
              <a:rPr lang="en-US" dirty="0"/>
              <a:t>We already had RabbitMQ in our existing infrastructure, so that made it an easy choice.</a:t>
            </a:r>
          </a:p>
          <a:p>
            <a:endParaRPr lang="en-US" dirty="0"/>
          </a:p>
          <a:p>
            <a:r>
              <a:rPr lang="en-US" dirty="0"/>
              <a:t>We also already had Redis in our infrastructure and our front end is entirely </a:t>
            </a:r>
            <a:r>
              <a:rPr lang="en-US" dirty="0" err="1"/>
              <a:t>LiveView</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 Turning off every stage after bulk ingest will allow us to continue ingesting messages, but not send any of them while we debug an issue. Turning off stages that have a misbehaving 3</a:t>
            </a:r>
            <a:r>
              <a:rPr lang="en-US" baseline="30000" dirty="0"/>
              <a:t>rd</a:t>
            </a:r>
            <a:r>
              <a:rPr lang="en-US" dirty="0"/>
              <a:t> party dependency prevents a lot of retry churn.</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[[gospodinov-2021-concurrent-data-processing-in-elixir]] to better understand the separation. It didn't click at all for me until I read that. You can probably get a similar understanding by building a multi-stage pipeline directly in </a:t>
            </a:r>
            <a:r>
              <a:rPr lang="en-US" dirty="0" err="1"/>
              <a:t>GenStage</a:t>
            </a:r>
            <a:r>
              <a:rPr lang="en-US" dirty="0"/>
              <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a:t>
            </a:r>
            <a:r>
              <a:rPr lang="en-US" dirty="0" err="1"/>
              <a:t>proejct</a:t>
            </a:r>
            <a:r>
              <a:rPr lang="en-US" dirty="0"/>
              <a: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8/19/24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8/19/24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5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6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1.svg"/></Relationships>
</file>

<file path=ppt/slides/_rels/slide8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08.svg"/><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09.png"/><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2023872"/>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stretch>
            <a:fill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29664</TotalTime>
  <Words>8830</Words>
  <Application>Microsoft Macintosh PowerPoint</Application>
  <PresentationFormat>Widescreen</PresentationFormat>
  <Paragraphs>445</Paragraphs>
  <Slides>86</Slides>
  <Notes>86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86</vt:i4>
      </vt:variant>
    </vt:vector>
  </HeadingPairs>
  <TitlesOfParts>
    <vt:vector size="90"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Tech Stack</vt:lpstr>
      <vt:lpstr>Super Collider</vt:lpstr>
      <vt:lpstr>PowerPoint Presentation</vt:lpstr>
      <vt:lpstr>Bulk Ingest Stage</vt:lpstr>
      <vt:lpstr>PowerPoint Presentation</vt:lpstr>
      <vt:lpstr>Campaign Stage</vt:lpstr>
      <vt:lpstr>PowerPoint Presentation</vt:lpstr>
      <vt:lpstr>Send Message Stage</vt:lpstr>
      <vt:lpstr>PowerPoint Presentation</vt:lpstr>
      <vt:lpstr>Bulk Update Stage</vt:lpstr>
      <vt:lpstr>PowerPoint Presentation</vt:lpstr>
      <vt:lpstr>PowerPoint Presentation</vt:lpstr>
      <vt:lpstr>Carrier Rate Limit Stage</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Segment Rate Limits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52</cp:revision>
  <cp:lastPrinted>2024-04-22T20:46:14Z</cp:lastPrinted>
  <dcterms:created xsi:type="dcterms:W3CDTF">2024-04-20T18:14:37Z</dcterms:created>
  <dcterms:modified xsi:type="dcterms:W3CDTF">2024-08-25T16:47:40Z</dcterms:modified>
</cp:coreProperties>
</file>